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257" r:id="rId2"/>
    <p:sldId id="258" r:id="rId3"/>
    <p:sldId id="261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90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5969A-6C79-4D6A-A725-9D7F7FA84F26}" type="datetimeFigureOut">
              <a:rPr lang="en-US" smtClean="0"/>
              <a:t>11/4/2007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41661-89B4-4785-AF4D-A6137DB2BA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41661-89B4-4785-AF4D-A6137DB2BA0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41661-89B4-4785-AF4D-A6137DB2BA0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41661-89B4-4785-AF4D-A6137DB2BA0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41661-89B4-4785-AF4D-A6137DB2BA0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41661-89B4-4785-AF4D-A6137DB2BA0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abitbetter\bamboo.gif"/>
          <p:cNvPicPr>
            <a:picLocks noChangeAspect="1" noChangeArrowheads="1"/>
          </p:cNvPicPr>
          <p:nvPr/>
        </p:nvPicPr>
        <p:blipFill>
          <a:blip r:embed="rId2"/>
          <a:srcRect r="13792"/>
          <a:stretch>
            <a:fillRect/>
          </a:stretch>
        </p:blipFill>
        <p:spPr bwMode="ltGray">
          <a:xfrm>
            <a:off x="6292850" y="-1588"/>
            <a:ext cx="2857500" cy="6869113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" y="1158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29000"/>
            <a:ext cx="6019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257175" y="6248400"/>
            <a:ext cx="1622425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108200" y="6248400"/>
            <a:ext cx="2997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486400" y="6248400"/>
            <a:ext cx="1371600" cy="457200"/>
          </a:xfrm>
        </p:spPr>
        <p:txBody>
          <a:bodyPr/>
          <a:lstStyle>
            <a:lvl1pPr>
              <a:defRPr/>
            </a:lvl1pPr>
          </a:lstStyle>
          <a:p>
            <a:fld id="{A473D63D-4B6F-4B6A-B070-9F91BCB0C1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13C21-C8BC-4CA2-8ABF-3B01F12EA1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85950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5505450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3B22B-BEEE-4E40-9B87-1C481FBE5E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1F64B-A00C-4A32-90D5-CC4D521562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4DF7F-BA9F-4215-AEB9-1606489482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5B666-3762-4708-A249-3C266509BD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505C9-CE06-4C00-9A48-7CCC5D3868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6BE27-67EE-4CAB-BBC8-8FB2F2B47A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DCD28-71FE-4711-81A6-CFBC5B2DF1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6EF52-D0C1-401F-8E03-8BEE374FA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8D485-7405-4BE8-9E1B-C8FA1E343D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abitbetter\bamboo.gif"/>
          <p:cNvPicPr>
            <a:picLocks noChangeAspect="1" noChangeArrowheads="1"/>
          </p:cNvPicPr>
          <p:nvPr/>
        </p:nvPicPr>
        <p:blipFill>
          <a:blip r:embed="rId13"/>
          <a:srcRect r="45976"/>
          <a:stretch>
            <a:fillRect/>
          </a:stretch>
        </p:blipFill>
        <p:spPr bwMode="ltGray">
          <a:xfrm>
            <a:off x="7353300" y="0"/>
            <a:ext cx="17907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20675"/>
            <a:ext cx="74676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810DB14-61CD-48D6-ABC3-82C0DCA60F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46125"/>
            <a:ext cx="7467600" cy="1006475"/>
          </a:xfrm>
        </p:spPr>
        <p:txBody>
          <a:bodyPr/>
          <a:lstStyle/>
          <a:p>
            <a:r>
              <a:rPr lang="en-US" sz="6000" b="1"/>
              <a:t>Outlander</a:t>
            </a:r>
            <a:r>
              <a:rPr lang="en-US"/>
              <a:t> </a:t>
            </a:r>
            <a:r>
              <a:rPr lang="en-US" sz="6000" b="1"/>
              <a:t>Spices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/>
              <a:t>Exotic spices</a:t>
            </a:r>
          </a:p>
          <a:p>
            <a:pPr algn="ctr">
              <a:buFont typeface="Wingdings" pitchFamily="2" charset="2"/>
              <a:buNone/>
            </a:pPr>
            <a:r>
              <a:rPr lang="en-US"/>
              <a:t>and</a:t>
            </a:r>
          </a:p>
          <a:p>
            <a:pPr algn="ctr">
              <a:buFont typeface="Wingdings" pitchFamily="2" charset="2"/>
              <a:buNone/>
            </a:pPr>
            <a:r>
              <a:rPr lang="en-US"/>
              <a:t>Gourmet foods</a:t>
            </a:r>
          </a:p>
          <a:p>
            <a:pPr algn="ctr">
              <a:buFont typeface="Wingdings" pitchFamily="2" charset="2"/>
              <a:buNone/>
            </a:pPr>
            <a:r>
              <a:rPr lang="en-US"/>
              <a:t>Now available</a:t>
            </a:r>
          </a:p>
          <a:p>
            <a:pPr algn="ctr">
              <a:buFont typeface="Wingdings" pitchFamily="2" charset="2"/>
              <a:buNone/>
            </a:pPr>
            <a:r>
              <a:rPr lang="en-US"/>
              <a:t>On the Web</a:t>
            </a:r>
          </a:p>
          <a:p>
            <a:pPr algn="ctr">
              <a:buFont typeface="Wingdings" pitchFamily="2" charset="2"/>
              <a:buNone/>
            </a:pPr>
            <a:endParaRPr lang="en-US"/>
          </a:p>
          <a:p>
            <a:pPr algn="ctr">
              <a:buFont typeface="Wingdings" pitchFamily="2" charset="2"/>
              <a:buNone/>
            </a:pPr>
            <a:r>
              <a:rPr lang="en-US" sz="2400"/>
              <a:t>Click here to learn more about us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US"/>
              <a:t>Saffron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6781800" cy="3810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/>
              <a:t>It’s a regal spice of matchless aroma, the most expensive </a:t>
            </a:r>
          </a:p>
          <a:p>
            <a:pPr algn="ctr">
              <a:buFont typeface="Wingdings" pitchFamily="2" charset="2"/>
              <a:buNone/>
            </a:pPr>
            <a:r>
              <a:rPr lang="en-US"/>
              <a:t>in the world 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US"/>
              <a:t>Cumin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/>
              <a:t>It’s pungent, sharp, and astringent. There are many varieties of cumin including a dark variety from Kashmir.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US"/>
              <a:t>Cinnamon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6553200" cy="2971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/>
              <a:t>Apple pies and coffee !</a:t>
            </a:r>
          </a:p>
          <a:p>
            <a:pPr algn="ctr">
              <a:buFont typeface="Wingdings" pitchFamily="2" charset="2"/>
              <a:buNone/>
            </a:pPr>
            <a:r>
              <a:rPr lang="en-US"/>
              <a:t>Imagine them without cinnamon 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US"/>
              <a:t>Oregano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286000"/>
            <a:ext cx="6553200" cy="3810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/>
              <a:t>Add that extra zing to your pizzas with oregano 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US"/>
              <a:t>…and many more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362200"/>
            <a:ext cx="5334000" cy="2971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/>
              <a:t> Parsley, sage, rosemary and thyme …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Office2000\Templates\Presentation Designs\Bamboo.pot</Template>
  <TotalTime>256</TotalTime>
  <Words>97</Words>
  <Application>Microsoft PowerPoint</Application>
  <PresentationFormat>On-screen Show (4:3)</PresentationFormat>
  <Paragraphs>25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Times New Roman</vt:lpstr>
      <vt:lpstr>Arial Black</vt:lpstr>
      <vt:lpstr>Arial</vt:lpstr>
      <vt:lpstr>Wingdings</vt:lpstr>
      <vt:lpstr>Bamboo</vt:lpstr>
      <vt:lpstr>Outlander Spices</vt:lpstr>
      <vt:lpstr>Saffron</vt:lpstr>
      <vt:lpstr>Cumin</vt:lpstr>
      <vt:lpstr>Cinnamon</vt:lpstr>
      <vt:lpstr>Oregano</vt:lpstr>
      <vt:lpstr>…and many more</vt:lpstr>
    </vt:vector>
  </TitlesOfParts>
  <Company>NIIT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Veena Srinivas Balram</dc:creator>
  <cp:lastModifiedBy>Microsoft training</cp:lastModifiedBy>
  <cp:revision>8</cp:revision>
  <dcterms:created xsi:type="dcterms:W3CDTF">1999-12-22T11:27:04Z</dcterms:created>
  <dcterms:modified xsi:type="dcterms:W3CDTF">2007-11-04T11:16:58Z</dcterms:modified>
</cp:coreProperties>
</file>